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3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4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0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2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7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9943-D8A0-426D-A016-0C75400B2D09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7B21-558D-4771-954E-AE4BD454C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6374"/>
          <a:stretch/>
        </p:blipFill>
        <p:spPr>
          <a:xfrm>
            <a:off x="309093" y="128402"/>
            <a:ext cx="3438659" cy="2281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11382" r="14853" b="24654"/>
          <a:stretch/>
        </p:blipFill>
        <p:spPr>
          <a:xfrm>
            <a:off x="3876541" y="128402"/>
            <a:ext cx="4586821" cy="2281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r="6147"/>
          <a:stretch/>
        </p:blipFill>
        <p:spPr>
          <a:xfrm>
            <a:off x="309093" y="2630844"/>
            <a:ext cx="3438659" cy="2460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7967" r="2561"/>
          <a:stretch/>
        </p:blipFill>
        <p:spPr>
          <a:xfrm>
            <a:off x="3929026" y="2630843"/>
            <a:ext cx="4545669" cy="2460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11837" r="11396" b="15094"/>
          <a:stretch/>
        </p:blipFill>
        <p:spPr>
          <a:xfrm rot="5400000">
            <a:off x="6960311" y="1824060"/>
            <a:ext cx="6519515" cy="31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5993"/>
          <a:stretch/>
        </p:blipFill>
        <p:spPr>
          <a:xfrm>
            <a:off x="128790" y="167426"/>
            <a:ext cx="3039414" cy="2384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10471" r="20230"/>
          <a:stretch/>
        </p:blipFill>
        <p:spPr>
          <a:xfrm>
            <a:off x="3536140" y="167426"/>
            <a:ext cx="3322749" cy="2384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"/>
          <a:stretch/>
        </p:blipFill>
        <p:spPr>
          <a:xfrm>
            <a:off x="128790" y="2686097"/>
            <a:ext cx="2104698" cy="3534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2958" b="6854"/>
          <a:stretch/>
        </p:blipFill>
        <p:spPr>
          <a:xfrm>
            <a:off x="2459866" y="2686097"/>
            <a:ext cx="2326734" cy="3534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1" y="2686097"/>
            <a:ext cx="6283376" cy="3534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b="8038"/>
          <a:stretch/>
        </p:blipFill>
        <p:spPr>
          <a:xfrm>
            <a:off x="7226826" y="167426"/>
            <a:ext cx="4066431" cy="23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2022-04-14T13:28:40Z</dcterms:created>
  <dcterms:modified xsi:type="dcterms:W3CDTF">2022-04-14T13:51:42Z</dcterms:modified>
</cp:coreProperties>
</file>